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notesMasterIdLst>
    <p:notesMasterId r:id="rId29"/>
  </p:notesMasterIdLst>
  <p:sldIdLst>
    <p:sldId id="256" r:id="rId2"/>
    <p:sldId id="282" r:id="rId3"/>
    <p:sldId id="257" r:id="rId4"/>
    <p:sldId id="258" r:id="rId5"/>
    <p:sldId id="259" r:id="rId6"/>
    <p:sldId id="260" r:id="rId7"/>
    <p:sldId id="261" r:id="rId8"/>
    <p:sldId id="267" r:id="rId9"/>
    <p:sldId id="268" r:id="rId10"/>
    <p:sldId id="269" r:id="rId11"/>
    <p:sldId id="272" r:id="rId12"/>
    <p:sldId id="270" r:id="rId13"/>
    <p:sldId id="271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62" r:id="rId24"/>
    <p:sldId id="263" r:id="rId25"/>
    <p:sldId id="264" r:id="rId26"/>
    <p:sldId id="265" r:id="rId27"/>
    <p:sldId id="266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55" autoAdjust="0"/>
    <p:restoredTop sz="90231" autoAdjust="0"/>
  </p:normalViewPr>
  <p:slideViewPr>
    <p:cSldViewPr>
      <p:cViewPr varScale="1">
        <p:scale>
          <a:sx n="66" d="100"/>
          <a:sy n="66" d="100"/>
        </p:scale>
        <p:origin x="-1482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92FD9-40F8-4A38-9B42-8DB0CBDCB5F9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148BE-BD91-4C44-A1CF-1BDEF0F633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786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148BE-BD91-4C44-A1CF-1BDEF0F6331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997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7E35D4DF-8C55-471F-841A-B4B09D0EA50C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C689D0A3-CFDD-492D-838A-182B48000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38400" y="2920425"/>
            <a:ext cx="51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 smtClean="0">
                <a:solidFill>
                  <a:schemeClr val="bg2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SNAKES AND LADDERS</a:t>
            </a:r>
            <a:endParaRPr lang="en-US" sz="3200" b="1" dirty="0">
              <a:solidFill>
                <a:schemeClr val="bg2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69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5250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4008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077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14"/>
            <a:ext cx="9296400" cy="7072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18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7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3" y="0"/>
            <a:ext cx="9256485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020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673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908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0340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9829"/>
            <a:ext cx="9144000" cy="69378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281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8557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5800" y="1551563"/>
            <a:ext cx="49530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2400" dirty="0" smtClean="0">
                <a:latin typeface="Calibri" pitchFamily="34" charset="0"/>
                <a:cs typeface="Calibri" pitchFamily="34" charset="0"/>
              </a:rPr>
              <a:t>Team </a:t>
            </a:r>
            <a:r>
              <a:rPr lang="en-US" sz="2400" dirty="0">
                <a:latin typeface="Calibri" pitchFamily="34" charset="0"/>
                <a:cs typeface="Calibri" pitchFamily="34" charset="0"/>
              </a:rPr>
              <a:t>Members</a:t>
            </a:r>
          </a:p>
          <a:p>
            <a:endParaRPr lang="en-US" sz="2000" dirty="0">
              <a:latin typeface="Calibri" pitchFamily="34" charset="0"/>
              <a:cs typeface="Calibri" pitchFamily="34" charset="0"/>
            </a:endParaRP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Phyu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Phyu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Ei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 Chaw	(3CS-5)(Presenter)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Yadanar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Nadi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Tun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	(3CS-14)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Wanna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 Min 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Paing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	(3CS-28)(Leader)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Kyaw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Zin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Aung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dirty="0" smtClean="0">
                <a:latin typeface="Calibri" pitchFamily="34" charset="0"/>
                <a:cs typeface="Calibri" pitchFamily="34" charset="0"/>
              </a:rPr>
              <a:t>	(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2CS-5)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Aung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Kaung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Myat</a:t>
            </a:r>
            <a:r>
              <a:rPr lang="en-US" sz="2000" dirty="0">
                <a:latin typeface="Calibri" pitchFamily="34" charset="0"/>
                <a:cs typeface="Calibri" pitchFamily="34" charset="0"/>
              </a:rPr>
              <a:t>	(2CS-19)</a:t>
            </a: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6320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96422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240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158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5800" y="1905000"/>
            <a:ext cx="4572000" cy="295465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 </a:t>
            </a:r>
            <a:r>
              <a:rPr lang="en-GB" dirty="0" smtClean="0"/>
              <a:t>   </a:t>
            </a:r>
            <a:r>
              <a:rPr lang="en-GB" sz="2400" dirty="0" smtClean="0">
                <a:latin typeface="Calibri" pitchFamily="34" charset="0"/>
                <a:cs typeface="Calibri" pitchFamily="34" charset="0"/>
              </a:rPr>
              <a:t>Advantages</a:t>
            </a:r>
          </a:p>
          <a:p>
            <a:endParaRPr lang="en-GB" sz="2400" dirty="0" smtClean="0">
              <a:latin typeface="Calibri" pitchFamily="34" charset="0"/>
              <a:cs typeface="Calibri" pitchFamily="34" charset="0"/>
            </a:endParaRPr>
          </a:p>
          <a:p>
            <a:endParaRPr lang="en-GB" dirty="0"/>
          </a:p>
          <a:p>
            <a:pPr marL="285750" indent="-28575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 Education</a:t>
            </a:r>
            <a:endParaRPr lang="en-GB" sz="20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Social</a:t>
            </a:r>
            <a:endParaRPr lang="en-GB" sz="20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Cheaper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than video games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Helps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the mind by reducing risks for mental diseases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Helps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kids interacts with each other</a:t>
            </a:r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41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5800" y="1676400"/>
            <a:ext cx="4572000" cy="366254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400" dirty="0" smtClean="0">
                <a:latin typeface="Calibri" pitchFamily="34" charset="0"/>
                <a:cs typeface="Calibri" pitchFamily="34" charset="0"/>
              </a:rPr>
              <a:t>   Disadvantages</a:t>
            </a:r>
          </a:p>
          <a:p>
            <a:endParaRPr lang="en-GB" sz="2400" dirty="0" smtClean="0">
              <a:latin typeface="Calibri" pitchFamily="34" charset="0"/>
              <a:cs typeface="Calibri" pitchFamily="34" charset="0"/>
            </a:endParaRPr>
          </a:p>
          <a:p>
            <a:endParaRPr lang="en-GB" sz="24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Only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a certain number of people can play.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Games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can take a very long time to play.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Some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games can cause stress addiction.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Some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people might think this games are for little kids.</a:t>
            </a:r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92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5800" y="1755476"/>
            <a:ext cx="57150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smtClean="0">
                <a:latin typeface="Calibri" pitchFamily="34" charset="0"/>
                <a:cs typeface="Calibri" pitchFamily="34" charset="0"/>
              </a:rPr>
              <a:t>    Why </a:t>
            </a:r>
            <a:r>
              <a:rPr lang="en-GB" sz="2400" dirty="0">
                <a:latin typeface="Calibri" pitchFamily="34" charset="0"/>
                <a:cs typeface="Calibri" pitchFamily="34" charset="0"/>
              </a:rPr>
              <a:t>should we play this game</a:t>
            </a:r>
            <a:r>
              <a:rPr lang="en-GB" sz="2400" dirty="0" smtClean="0">
                <a:latin typeface="Calibri" pitchFamily="34" charset="0"/>
                <a:cs typeface="Calibri" pitchFamily="34" charset="0"/>
              </a:rPr>
              <a:t>?</a:t>
            </a:r>
          </a:p>
          <a:p>
            <a:endParaRPr lang="en-GB" sz="24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To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remember classic puzzle games and</a:t>
            </a:r>
          </a:p>
          <a:p>
            <a:r>
              <a:rPr lang="en-GB" sz="2000" dirty="0" smtClean="0">
                <a:latin typeface="Calibri" pitchFamily="34" charset="0"/>
                <a:cs typeface="Calibri" pitchFamily="34" charset="0"/>
              </a:rPr>
              <a:t>      we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can play these game on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PC.</a:t>
            </a:r>
            <a:endParaRPr lang="en-GB" sz="20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We can learn others like mathematics,</a:t>
            </a:r>
          </a:p>
          <a:p>
            <a:r>
              <a:rPr lang="en-GB" sz="2000" dirty="0" smtClean="0">
                <a:latin typeface="Calibri" pitchFamily="34" charset="0"/>
                <a:cs typeface="Calibri" pitchFamily="34" charset="0"/>
              </a:rPr>
              <a:t>      weather, english grammar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by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playing games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.</a:t>
            </a:r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957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" y="1842655"/>
            <a:ext cx="60198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smtClean="0">
                <a:latin typeface="Calibri" pitchFamily="34" charset="0"/>
                <a:cs typeface="Calibri" pitchFamily="34" charset="0"/>
              </a:rPr>
              <a:t>  Future Expansion</a:t>
            </a:r>
          </a:p>
          <a:p>
            <a:endParaRPr lang="en-GB" sz="24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We can add other functions like mathematics and weather informations etc...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We can add vocabulary about daily routine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, household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chores and free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time activities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on each space on the board.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We can add various informations for children</a:t>
            </a:r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00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57600" y="2891135"/>
            <a:ext cx="24765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pitchFamily="34" charset="0"/>
                <a:cs typeface="Calibri" pitchFamily="34" charset="0"/>
              </a:rPr>
              <a:t>Thank You</a:t>
            </a:r>
          </a:p>
          <a:p>
            <a:endParaRPr lang="en-US" sz="2400" dirty="0">
              <a:latin typeface="Calibri" pitchFamily="34" charset="0"/>
              <a:cs typeface="Calibri" pitchFamily="34" charset="0"/>
            </a:endParaRPr>
          </a:p>
          <a:p>
            <a:r>
              <a:rPr lang="en-US" sz="2400" dirty="0" smtClean="0">
                <a:latin typeface="Calibri" pitchFamily="34" charset="0"/>
                <a:cs typeface="Calibri" pitchFamily="34" charset="0"/>
              </a:rPr>
              <a:t>	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Any Question?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13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85800" y="1600200"/>
            <a:ext cx="685800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>
                <a:latin typeface="Calibri" pitchFamily="34" charset="0"/>
                <a:cs typeface="Calibri" pitchFamily="34" charset="0"/>
              </a:rPr>
              <a:t> </a:t>
            </a:r>
            <a:r>
              <a:rPr lang="en-GB" sz="2800" dirty="0" smtClean="0">
                <a:latin typeface="Calibri" pitchFamily="34" charset="0"/>
                <a:cs typeface="Calibri" pitchFamily="34" charset="0"/>
              </a:rPr>
              <a:t>  </a:t>
            </a:r>
            <a:r>
              <a:rPr lang="en-GB" sz="2400" dirty="0" smtClean="0">
                <a:latin typeface="Calibri" pitchFamily="34" charset="0"/>
                <a:cs typeface="Calibri" pitchFamily="34" charset="0"/>
              </a:rPr>
              <a:t>Objective</a:t>
            </a:r>
          </a:p>
          <a:p>
            <a:endParaRPr lang="en-GB" sz="2400" dirty="0" smtClean="0">
              <a:latin typeface="Calibri" pitchFamily="34" charset="0"/>
              <a:cs typeface="Calibri" pitchFamily="34" charset="0"/>
            </a:endParaRPr>
          </a:p>
          <a:p>
            <a:endParaRPr lang="en-GB" sz="24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To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develop children counting skills and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addition skill</a:t>
            </a:r>
            <a:endParaRPr lang="en-GB" sz="20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To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develop social language skills in that bad things can happen suddenly and without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warning</a:t>
            </a:r>
            <a:endParaRPr lang="en-GB" sz="20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To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understand maths language and sequential numbers</a:t>
            </a:r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8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85800" y="1524000"/>
            <a:ext cx="487680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 smtClean="0"/>
              <a:t>  </a:t>
            </a:r>
            <a:r>
              <a:rPr lang="en-GB" sz="2400" dirty="0" smtClean="0"/>
              <a:t>Content</a:t>
            </a:r>
          </a:p>
          <a:p>
            <a:endParaRPr lang="en-GB" sz="2400" dirty="0" smtClean="0"/>
          </a:p>
          <a:p>
            <a:endParaRPr lang="en-GB" sz="2400" dirty="0"/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 What is Snakes and Ladders?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 How to play?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 Features of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Game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Targeted Customer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Guide Lines</a:t>
            </a:r>
            <a:endParaRPr lang="en-GB" sz="20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 Advantages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Disadvantages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 Why should we play this game?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Future Expansion</a:t>
            </a:r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74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90600" y="1181993"/>
            <a:ext cx="72390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Calibri" pitchFamily="34" charset="0"/>
                <a:cs typeface="Calibri" pitchFamily="34" charset="0"/>
              </a:rPr>
              <a:t>What is Snakes and Ladders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?</a:t>
            </a:r>
          </a:p>
          <a:p>
            <a:endParaRPr lang="en-GB" sz="2000" dirty="0" smtClean="0">
              <a:latin typeface="Calibri" pitchFamily="34" charset="0"/>
              <a:cs typeface="Calibri" pitchFamily="34" charset="0"/>
            </a:endParaRPr>
          </a:p>
          <a:p>
            <a:endParaRPr lang="en-GB" sz="2000" dirty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GB" sz="2000" dirty="0" smtClean="0">
                <a:latin typeface="Calibri" pitchFamily="34" charset="0"/>
                <a:cs typeface="Calibri" pitchFamily="34" charset="0"/>
              </a:rPr>
              <a:t>Snakes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and Ladders is an ancient Indian board game regarded today as a worldwide classic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. It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is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played between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two more players on a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game board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having numbered, gridded squares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.  A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number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of 'ladders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' and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'snakes‘ are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pictured on the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board, each connecting specific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board squares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. The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object of the game is to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navigate one's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game piece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, according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to die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rolls, from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the start(bottom square)to the finish(top square),helped or hindered by ladders and snakes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, respectively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.</a:t>
            </a:r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628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5800" y="1143000"/>
            <a:ext cx="579120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smtClean="0">
                <a:latin typeface="Calibri" pitchFamily="34" charset="0"/>
                <a:cs typeface="Calibri" pitchFamily="34" charset="0"/>
              </a:rPr>
              <a:t>   How </a:t>
            </a:r>
            <a:r>
              <a:rPr lang="en-GB" sz="2400" dirty="0">
                <a:latin typeface="Calibri" pitchFamily="34" charset="0"/>
                <a:cs typeface="Calibri" pitchFamily="34" charset="0"/>
              </a:rPr>
              <a:t>to play</a:t>
            </a:r>
            <a:r>
              <a:rPr lang="en-GB" sz="2400" dirty="0" smtClean="0">
                <a:latin typeface="Calibri" pitchFamily="34" charset="0"/>
                <a:cs typeface="Calibri" pitchFamily="34" charset="0"/>
              </a:rPr>
              <a:t>?</a:t>
            </a:r>
          </a:p>
          <a:p>
            <a:endParaRPr lang="en-GB" sz="2400" dirty="0" smtClean="0">
              <a:latin typeface="Calibri" pitchFamily="34" charset="0"/>
              <a:cs typeface="Calibri" pitchFamily="34" charset="0"/>
            </a:endParaRPr>
          </a:p>
          <a:p>
            <a:endParaRPr lang="en-GB" sz="24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Each player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puts their runner on the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bottom of  board.</a:t>
            </a:r>
            <a:endParaRPr lang="en-GB" sz="20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Take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it in turns to roll the dice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. Move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your runner forward the number of spaces shown on the dice.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If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your runner lands at the bottom of a ladder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,  you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can move up to the top of the ladder.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If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your runner lands on the head of a snake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, you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must slide down to the bottom of the snake.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The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first player to get to the space that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says'No.100(Win)'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is the winner.</a:t>
            </a:r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68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5800" y="1752600"/>
            <a:ext cx="4572000" cy="21236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400" dirty="0" smtClean="0">
                <a:latin typeface="Calibri" pitchFamily="34" charset="0"/>
                <a:cs typeface="Calibri" pitchFamily="34" charset="0"/>
              </a:rPr>
              <a:t>   Features </a:t>
            </a:r>
            <a:r>
              <a:rPr lang="en-GB" sz="2400" dirty="0">
                <a:latin typeface="Calibri" pitchFamily="34" charset="0"/>
                <a:cs typeface="Calibri" pitchFamily="34" charset="0"/>
              </a:rPr>
              <a:t>of </a:t>
            </a:r>
            <a:r>
              <a:rPr lang="en-GB" sz="2400" dirty="0" smtClean="0">
                <a:latin typeface="Calibri" pitchFamily="34" charset="0"/>
                <a:cs typeface="Calibri" pitchFamily="34" charset="0"/>
              </a:rPr>
              <a:t>Games</a:t>
            </a:r>
          </a:p>
          <a:p>
            <a:endParaRPr lang="en-GB" sz="2400" dirty="0" smtClean="0">
              <a:latin typeface="Calibri" pitchFamily="34" charset="0"/>
              <a:cs typeface="Calibri" pitchFamily="34" charset="0"/>
            </a:endParaRPr>
          </a:p>
          <a:p>
            <a:endParaRPr lang="en-GB" sz="24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Play to double users</a:t>
            </a:r>
            <a:endParaRPr lang="en-GB" sz="20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Play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with two to four </a:t>
            </a:r>
            <a:r>
              <a:rPr lang="en-GB" sz="2000" dirty="0" smtClean="0">
                <a:latin typeface="Calibri" pitchFamily="34" charset="0"/>
                <a:cs typeface="Calibri" pitchFamily="34" charset="0"/>
              </a:rPr>
              <a:t>users</a:t>
            </a:r>
            <a:endParaRPr lang="en-GB" sz="20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 smtClean="0">
                <a:latin typeface="Calibri" pitchFamily="34" charset="0"/>
                <a:cs typeface="Calibri" pitchFamily="34" charset="0"/>
              </a:rPr>
              <a:t>Game </a:t>
            </a:r>
            <a:r>
              <a:rPr lang="en-GB" sz="2000" dirty="0">
                <a:latin typeface="Calibri" pitchFamily="34" charset="0"/>
                <a:cs typeface="Calibri" pitchFamily="34" charset="0"/>
              </a:rPr>
              <a:t>rules</a:t>
            </a:r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78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5800" y="1981200"/>
            <a:ext cx="51816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smtClean="0">
                <a:latin typeface="Calibri" pitchFamily="34" charset="0"/>
                <a:cs typeface="Calibri" pitchFamily="34" charset="0"/>
              </a:rPr>
              <a:t>   Targeted Customers</a:t>
            </a:r>
          </a:p>
          <a:p>
            <a:endParaRPr lang="en-GB" sz="2400" dirty="0" smtClean="0">
              <a:latin typeface="Calibri" pitchFamily="34" charset="0"/>
              <a:cs typeface="Calibri" pitchFamily="34" charset="0"/>
            </a:endParaRPr>
          </a:p>
          <a:p>
            <a:endParaRPr lang="en-GB" sz="2400" dirty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Double user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Teenager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GB" sz="2000" dirty="0">
                <a:latin typeface="Calibri" pitchFamily="34" charset="0"/>
                <a:cs typeface="Calibri" pitchFamily="34" charset="0"/>
              </a:rPr>
              <a:t>Children</a:t>
            </a:r>
            <a:endParaRPr lang="en-US" sz="20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970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" y="609600"/>
            <a:ext cx="9140371" cy="640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400" y="147935"/>
            <a:ext cx="16161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pitchFamily="34" charset="0"/>
                <a:cs typeface="Calibri" pitchFamily="34" charset="0"/>
              </a:rPr>
              <a:t>Guide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2400" dirty="0" smtClean="0">
                <a:latin typeface="Calibri" pitchFamily="34" charset="0"/>
                <a:cs typeface="Calibri" pitchFamily="34" charset="0"/>
              </a:rPr>
              <a:t>Lines</a:t>
            </a:r>
            <a:endParaRPr lang="en-US" sz="24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72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401</TotalTime>
  <Words>444</Words>
  <Application>Microsoft Office PowerPoint</Application>
  <PresentationFormat>On-screen Show (4:3)</PresentationFormat>
  <Paragraphs>84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Solstice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71</cp:revision>
  <dcterms:created xsi:type="dcterms:W3CDTF">2019-07-28T09:56:51Z</dcterms:created>
  <dcterms:modified xsi:type="dcterms:W3CDTF">2019-08-06T04:07:34Z</dcterms:modified>
</cp:coreProperties>
</file>

<file path=docProps/thumbnail.jpeg>
</file>